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503" r:id="rId3"/>
    <p:sldId id="505" r:id="rId4"/>
    <p:sldId id="426" r:id="rId5"/>
    <p:sldId id="506" r:id="rId6"/>
    <p:sldId id="507" r:id="rId7"/>
    <p:sldId id="508" r:id="rId8"/>
    <p:sldId id="509" r:id="rId9"/>
    <p:sldId id="510" r:id="rId10"/>
    <p:sldId id="42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552BB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25" autoAdjust="0"/>
    <p:restoredTop sz="97842" autoAdjust="0"/>
  </p:normalViewPr>
  <p:slideViewPr>
    <p:cSldViewPr snapToGrid="0">
      <p:cViewPr varScale="1">
        <p:scale>
          <a:sx n="92" d="100"/>
          <a:sy n="92" d="100"/>
        </p:scale>
        <p:origin x="504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pPr/>
              <a:t>05-Aug-16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pPr/>
              <a:t>05-Aug-16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4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21904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58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2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1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6B0-3B27-4B4B-84C9-046F55292F70}" type="datetime1">
              <a:rPr lang="en-US" smtClean="0"/>
              <a:t>05-Aug-16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6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1" y="685802"/>
            <a:ext cx="2324100" cy="54863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5802"/>
            <a:ext cx="8105775" cy="54863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4926-EC33-4146-BD45-86753E3B8E4F}" type="datetime1">
              <a:rPr lang="en-US" smtClean="0"/>
              <a:t>05-Aug-16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pPr/>
              <a:t>05-Aug-16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074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609600" y="1977958"/>
            <a:ext cx="10972800" cy="126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609600" y="6219125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178" indent="0" algn="ctr">
              <a:buNone/>
              <a:defRPr sz="28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ED82-C60C-487C-919E-99C0379DA0D5}" type="datetime1">
              <a:rPr lang="en-US" smtClean="0"/>
              <a:t>05-Aug-16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074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609600" y="1977958"/>
            <a:ext cx="10972800" cy="126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609600" y="6219125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026" name="Picture 2" descr="C:\Users\SOTSO\Desktop\Template\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4520"/>
            <a:ext cx="10972800" cy="1348451"/>
          </a:xfrm>
        </p:spPr>
        <p:txBody>
          <a:bodyPr anchor="b">
            <a:normAutofit/>
          </a:bodyPr>
          <a:lstStyle>
            <a:lvl1pPr>
              <a:defRPr sz="5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1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050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2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FEEB-8615-4825-901F-021BD295684C}" type="datetime1">
              <a:rPr lang="en-US" smtClean="0"/>
              <a:t>05-Aug-16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8588-C08C-4E81-BBEE-C49133649509}" type="datetime1">
              <a:rPr lang="en-US" smtClean="0"/>
              <a:t>05-Aug-16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C8BB-5B39-413D-B15B-513DFF3C984C}" type="datetime1">
              <a:rPr lang="en-US" smtClean="0"/>
              <a:t>05-Aug-16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771048"/>
            <a:ext cx="11020927" cy="43122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93DA-590D-4678-A433-985B18679071}" type="datetime1">
              <a:rPr lang="en-US" smtClean="0"/>
              <a:t>05-Aug-16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1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3" cy="1600200"/>
          </a:xfrm>
        </p:spPr>
        <p:txBody>
          <a:bodyPr anchor="t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1" y="465513"/>
            <a:ext cx="7048500" cy="593528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3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281804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15775" y="127000"/>
            <a:ext cx="10994127" cy="101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774" y="1475184"/>
            <a:ext cx="10994127" cy="469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1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2342D67-806A-4A06-A5CC-E2A506B094AB}" type="datetime1">
              <a:rPr lang="en-US" smtClean="0"/>
              <a:t>05-Aug-16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6" y="6394450"/>
            <a:ext cx="813435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pic>
        <p:nvPicPr>
          <p:cNvPr id="4099" name="Picture 3" descr="C:\Users\SOTSO\Desktop\Template\444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95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914377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45" indent="-274313" algn="l" defTabSz="914377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58" indent="-228594" algn="l" defTabSz="914377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690" indent="-228594" algn="l" defTabSz="914377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285" indent="-228594" algn="l" defTabSz="914377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879" indent="-228594" algn="l" defTabSz="914377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473" indent="-228594" algn="l" defTabSz="914377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067" indent="-228594" algn="l" defTabSz="914377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662" indent="-228594" algn="l" defTabSz="914377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0" y="2274885"/>
            <a:ext cx="12192000" cy="1348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6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Instructor Candidate Presentation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530" y="404416"/>
            <a:ext cx="1202039" cy="15367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475695" y="312170"/>
            <a:ext cx="7744501" cy="1549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km-KH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hmer OS Battambang"/>
                <a:cs typeface="Khmer OS Battambang"/>
              </a:rPr>
              <a:t>មជ្ឈមណ្ឌលកូរ៉េ សហ្វវែរ អេច អ ឌី</a:t>
            </a:r>
          </a:p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Korea Software HRD Center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7413214" y="3910954"/>
            <a:ext cx="4532257" cy="12222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Director Dr. Kim </a:t>
            </a:r>
            <a:r>
              <a:rPr lang="en-US" sz="2000" b="1" dirty="0" err="1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Taekyung</a:t>
            </a:r>
            <a:endParaRPr lang="en-U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Manager Mr. Chen </a:t>
            </a:r>
            <a:r>
              <a:rPr lang="en-US" sz="2000" b="1" dirty="0" err="1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Phirum</a:t>
            </a:r>
            <a:endParaRPr lang="en-U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2879" y="62204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www.kshrd.com.kh</a:t>
            </a:r>
          </a:p>
        </p:txBody>
      </p:sp>
    </p:spTree>
    <p:extLst>
      <p:ext uri="{BB962C8B-B14F-4D97-AF65-F5344CB8AC3E}">
        <p14:creationId xmlns:p14="http://schemas.microsoft.com/office/powerpoint/2010/main" val="255174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2" b="11667"/>
          <a:stretch/>
        </p:blipFill>
        <p:spPr>
          <a:xfrm>
            <a:off x="3938155" y="1603390"/>
            <a:ext cx="5707723" cy="50764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4719" y="387707"/>
            <a:ext cx="6586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3600" dirty="0">
                <a:latin typeface="Khmer OS Battambang" pitchFamily="2" charset="0"/>
                <a:cs typeface="Khmer OS Battambang" pitchFamily="2" charset="0"/>
              </a:rPr>
              <a:t>Problems and Solutions</a:t>
            </a:r>
            <a:endParaRPr lang="km-KH" sz="36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2106" y="5756541"/>
            <a:ext cx="41556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3 Problems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16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5775" y="225476"/>
            <a:ext cx="10994127" cy="1014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Khmer OS Battambang" pitchFamily="2" charset="0"/>
                <a:cs typeface="Khmer OS Battambang" pitchFamily="2" charset="0"/>
              </a:rPr>
              <a:t>1</a:t>
            </a:r>
            <a:r>
              <a:rPr lang="km-KH" sz="2800" b="1" dirty="0">
                <a:latin typeface="Khmer OS Battambang" pitchFamily="2" charset="0"/>
                <a:cs typeface="Khmer OS Battambang" pitchFamily="2" charset="0"/>
              </a:rPr>
              <a:t>. </a:t>
            </a:r>
            <a:r>
              <a:rPr lang="en-US" sz="2800" b="1" dirty="0" smtClean="0">
                <a:latin typeface="Khmer OS Battambang" pitchFamily="2" charset="0"/>
                <a:cs typeface="Khmer OS Battambang" pitchFamily="2" charset="0"/>
              </a:rPr>
              <a:t>Unspecified Schedule and Tasks</a:t>
            </a:r>
            <a:endParaRPr lang="km-KH" sz="2800" b="1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9" y="3575050"/>
            <a:ext cx="3962400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38" y="2108200"/>
            <a:ext cx="79819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615775" y="225476"/>
            <a:ext cx="10994127" cy="1014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Khmer OS Battambang" pitchFamily="2" charset="0"/>
                <a:cs typeface="Khmer OS Battambang" pitchFamily="2" charset="0"/>
              </a:rPr>
              <a:t>1</a:t>
            </a:r>
            <a:r>
              <a:rPr lang="km-KH" sz="2800" b="1" dirty="0">
                <a:latin typeface="Khmer OS Battambang" pitchFamily="2" charset="0"/>
                <a:cs typeface="Khmer OS Battambang" pitchFamily="2" charset="0"/>
              </a:rPr>
              <a:t>. </a:t>
            </a:r>
            <a:r>
              <a:rPr lang="en-US" sz="2800" b="1" dirty="0" smtClean="0">
                <a:solidFill>
                  <a:srgbClr val="FF0000"/>
                </a:solidFill>
                <a:latin typeface="Khmer OS Battambang" pitchFamily="2" charset="0"/>
                <a:cs typeface="Khmer OS Battambang" pitchFamily="2" charset="0"/>
              </a:rPr>
              <a:t>Solution</a:t>
            </a:r>
            <a:r>
              <a:rPr lang="en-US" sz="2800" b="1" dirty="0" smtClean="0">
                <a:latin typeface="Khmer OS Battambang" pitchFamily="2" charset="0"/>
                <a:cs typeface="Khmer OS Battambang" pitchFamily="2" charset="0"/>
              </a:rPr>
              <a:t> for </a:t>
            </a:r>
            <a:r>
              <a:rPr lang="en-US" sz="2800" b="1" dirty="0">
                <a:latin typeface="Khmer OS Battambang" pitchFamily="2" charset="0"/>
                <a:cs typeface="Khmer OS Battambang" pitchFamily="2" charset="0"/>
              </a:rPr>
              <a:t>Unspecified Schedule and Tasks</a:t>
            </a:r>
            <a:endParaRPr lang="km-KH" sz="2800" b="1" dirty="0">
              <a:latin typeface="Khmer OS Battambang" pitchFamily="2" charset="0"/>
              <a:cs typeface="Khmer OS Battambang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1" y="1622425"/>
            <a:ext cx="4762500" cy="4772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20" y="1778994"/>
            <a:ext cx="6581382" cy="44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0" r="19379"/>
          <a:stretch/>
        </p:blipFill>
        <p:spPr>
          <a:xfrm>
            <a:off x="5288096" y="2577947"/>
            <a:ext cx="5728771" cy="365895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615775" y="225476"/>
            <a:ext cx="10994127" cy="1014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atin typeface="Khmer OS Battambang" pitchFamily="2" charset="0"/>
                <a:cs typeface="Khmer OS Battambang" pitchFamily="2" charset="0"/>
              </a:rPr>
              <a:t>2</a:t>
            </a:r>
            <a:r>
              <a:rPr lang="km-KH" sz="2800" b="1" dirty="0" smtClean="0">
                <a:latin typeface="Khmer OS Battambang" pitchFamily="2" charset="0"/>
                <a:cs typeface="Khmer OS Battambang" pitchFamily="2" charset="0"/>
              </a:rPr>
              <a:t>. </a:t>
            </a:r>
            <a:r>
              <a:rPr lang="en-US" sz="2800" b="1" dirty="0" smtClean="0">
                <a:latin typeface="Khmer OS Battambang" pitchFamily="2" charset="0"/>
                <a:cs typeface="Khmer OS Battambang" pitchFamily="2" charset="0"/>
              </a:rPr>
              <a:t>Unspecified purpose of lesson</a:t>
            </a:r>
            <a:endParaRPr lang="km-KH" sz="2800" b="1" dirty="0">
              <a:latin typeface="Khmer OS Battambang" pitchFamily="2" charset="0"/>
              <a:cs typeface="Khmer OS Battambang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75" y="1713907"/>
            <a:ext cx="3720143" cy="46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615775" y="225476"/>
            <a:ext cx="10994127" cy="1014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atin typeface="Khmer OS Battambang" pitchFamily="2" charset="0"/>
                <a:cs typeface="Khmer OS Battambang" pitchFamily="2" charset="0"/>
              </a:rPr>
              <a:t>2</a:t>
            </a:r>
            <a:r>
              <a:rPr lang="km-KH" sz="2800" b="1" dirty="0" smtClean="0">
                <a:latin typeface="Khmer OS Battambang" pitchFamily="2" charset="0"/>
                <a:cs typeface="Khmer OS Battambang" pitchFamily="2" charset="0"/>
              </a:rPr>
              <a:t>. </a:t>
            </a:r>
            <a:r>
              <a:rPr lang="en-US" sz="2800" b="1" dirty="0" smtClean="0">
                <a:solidFill>
                  <a:srgbClr val="FF0000"/>
                </a:solidFill>
                <a:latin typeface="Khmer OS Battambang" pitchFamily="2" charset="0"/>
                <a:cs typeface="Khmer OS Battambang" pitchFamily="2" charset="0"/>
              </a:rPr>
              <a:t>Solution</a:t>
            </a:r>
            <a:r>
              <a:rPr lang="en-US" sz="2800" b="1" dirty="0" smtClean="0">
                <a:latin typeface="Khmer OS Battambang" pitchFamily="2" charset="0"/>
                <a:cs typeface="Khmer OS Battambang" pitchFamily="2" charset="0"/>
              </a:rPr>
              <a:t> for </a:t>
            </a:r>
            <a:r>
              <a:rPr lang="en-US" sz="2800" b="1" dirty="0">
                <a:latin typeface="Khmer OS Battambang" pitchFamily="2" charset="0"/>
                <a:cs typeface="Khmer OS Battambang" pitchFamily="2" charset="0"/>
              </a:rPr>
              <a:t>Unspecified purpose</a:t>
            </a:r>
            <a:endParaRPr lang="km-KH" sz="2800" b="1" dirty="0">
              <a:latin typeface="Khmer OS Battambang" pitchFamily="2" charset="0"/>
              <a:cs typeface="Khmer OS Battambang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91" y="1872383"/>
            <a:ext cx="6396011" cy="452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5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615775" y="225476"/>
            <a:ext cx="10994127" cy="1014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Khmer OS Battambang" pitchFamily="2" charset="0"/>
                <a:cs typeface="Khmer OS Battambang" pitchFamily="2" charset="0"/>
              </a:rPr>
              <a:t>3</a:t>
            </a:r>
            <a:r>
              <a:rPr lang="km-KH" sz="2800" b="1" dirty="0" smtClean="0">
                <a:latin typeface="Khmer OS Battambang" pitchFamily="2" charset="0"/>
                <a:cs typeface="Khmer OS Battambang" pitchFamily="2" charset="0"/>
              </a:rPr>
              <a:t>. </a:t>
            </a:r>
            <a:r>
              <a:rPr lang="en-US" sz="2800" b="1" dirty="0" smtClean="0">
                <a:latin typeface="Khmer OS Battambang" pitchFamily="2" charset="0"/>
                <a:cs typeface="Khmer OS Battambang" pitchFamily="2" charset="0"/>
              </a:rPr>
              <a:t>Do without analyze</a:t>
            </a:r>
            <a:endParaRPr lang="km-KH" sz="2800" b="1" dirty="0">
              <a:latin typeface="Khmer OS Battambang" pitchFamily="2" charset="0"/>
              <a:cs typeface="Khmer OS Battambang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36" y="1581547"/>
            <a:ext cx="7292462" cy="48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615775" y="225476"/>
            <a:ext cx="10994127" cy="10146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Khmer OS Battambang" pitchFamily="2" charset="0"/>
                <a:cs typeface="Khmer OS Battambang" pitchFamily="2" charset="0"/>
              </a:rPr>
              <a:t>3</a:t>
            </a:r>
            <a:r>
              <a:rPr lang="km-KH" sz="2800" b="1" dirty="0" smtClean="0">
                <a:latin typeface="Khmer OS Battambang" pitchFamily="2" charset="0"/>
                <a:cs typeface="Khmer OS Battambang" pitchFamily="2" charset="0"/>
              </a:rPr>
              <a:t>. </a:t>
            </a:r>
            <a:r>
              <a:rPr lang="en-US" sz="2800" b="1" dirty="0" smtClean="0">
                <a:solidFill>
                  <a:srgbClr val="FF0000"/>
                </a:solidFill>
                <a:latin typeface="Khmer OS Battambang" pitchFamily="2" charset="0"/>
                <a:cs typeface="Khmer OS Battambang" pitchFamily="2" charset="0"/>
              </a:rPr>
              <a:t>Solution</a:t>
            </a:r>
            <a:r>
              <a:rPr lang="en-US" sz="2800" b="1" dirty="0" smtClean="0">
                <a:latin typeface="Khmer OS Battambang" pitchFamily="2" charset="0"/>
                <a:cs typeface="Khmer OS Battambang" pitchFamily="2" charset="0"/>
              </a:rPr>
              <a:t> for analyze</a:t>
            </a:r>
            <a:endParaRPr lang="km-KH" sz="2800" b="1" dirty="0">
              <a:latin typeface="Khmer OS Battambang" pitchFamily="2" charset="0"/>
              <a:cs typeface="Khmer OS Battambang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21" y="3206947"/>
            <a:ext cx="4784076" cy="31875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6" b="8497"/>
          <a:stretch/>
        </p:blipFill>
        <p:spPr>
          <a:xfrm>
            <a:off x="4230476" y="1565434"/>
            <a:ext cx="2494173" cy="16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1506825" y="1377007"/>
            <a:ext cx="9131123" cy="4614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81" indent="-380981">
              <a:lnSpc>
                <a:spcPct val="150000"/>
              </a:lnSpc>
              <a:buFont typeface="Wingdings" pitchFamily="2" charset="2"/>
              <a:buChar char="Ø"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1" y="2297471"/>
            <a:ext cx="110032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48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សូមអរគុណ!!!</a:t>
            </a:r>
          </a:p>
          <a:p>
            <a:pPr algn="ctr"/>
            <a:endParaRPr lang="en-US" sz="4800" b="1" dirty="0" smtClean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  <a:p>
            <a:pPr algn="ctr"/>
            <a:r>
              <a:rPr lang="en-US" sz="48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Thank You!</a:t>
            </a:r>
          </a:p>
          <a:p>
            <a:pPr algn="ctr"/>
            <a:endParaRPr lang="en-US" sz="48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  <a:p>
            <a:pPr algn="ctr"/>
            <a:r>
              <a:rPr lang="ko-KR" altLang="en-US" sz="48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감사합니다</a:t>
            </a:r>
            <a:r>
              <a:rPr lang="en-US" altLang="ko-KR" sz="48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!</a:t>
            </a:r>
            <a:endParaRPr lang="en-US" sz="4800" b="1" dirty="0" smtClean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2922647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86</Words>
  <Application>Microsoft Office PowerPoint</Application>
  <PresentationFormat>Widescreen</PresentationFormat>
  <Paragraphs>27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HY중고딕</vt:lpstr>
      <vt:lpstr>Arial</vt:lpstr>
      <vt:lpstr>Khmer OS Battambang</vt:lpstr>
      <vt:lpstr>Khmer OS Muol Light</vt:lpstr>
      <vt:lpstr>Wingdings</vt:lpstr>
      <vt:lpstr>TS102922647</vt:lpstr>
      <vt:lpstr>PowerPoint Presentation</vt:lpstr>
      <vt:lpstr>PowerPoint Presentation</vt:lpstr>
      <vt:lpstr>1. Unspecified Schedule and Tasks</vt:lpstr>
      <vt:lpstr>1. Solution for Unspecified Schedule and Tasks</vt:lpstr>
      <vt:lpstr>2. Unspecified purpose of lesson</vt:lpstr>
      <vt:lpstr>2. Solution for Unspecified purpose</vt:lpstr>
      <vt:lpstr>3. Do without analyze</vt:lpstr>
      <vt:lpstr>3. Solution for analyze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2013-07-06T07:41:15Z</dcterms:created>
  <dcterms:modified xsi:type="dcterms:W3CDTF">2016-08-05T09:34:33Z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